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39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1" r:id="rId45"/>
    <p:sldId id="346" r:id="rId46"/>
    <p:sldId id="324" r:id="rId47"/>
    <p:sldId id="355" r:id="rId48"/>
    <p:sldId id="325" r:id="rId49"/>
    <p:sldId id="326" r:id="rId50"/>
    <p:sldId id="329" r:id="rId51"/>
    <p:sldId id="328" r:id="rId52"/>
    <p:sldId id="333" r:id="rId53"/>
    <p:sldId id="337" r:id="rId54"/>
    <p:sldId id="332" r:id="rId55"/>
    <p:sldId id="352" r:id="rId56"/>
    <p:sldId id="33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 &amp; DynamoDB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a web proxy in a CloudFront distribution</a:t>
            </a:r>
          </a:p>
          <a:p>
            <a:pPr lvl="1"/>
            <a:r>
              <a:rPr lang="en-US" dirty="0"/>
              <a:t>Regional or Edge-optimized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F9B1-D1E6-224A-8DB6-C2FF68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33" y="329724"/>
            <a:ext cx="978846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7706-0641-F344-8FB2-5F7ADFFF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51619"/>
            <a:ext cx="139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Kinesis streams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24 hours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8A102-FDEA-B247-9F6E-77F7BF5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52" y="320705"/>
            <a:ext cx="1576299" cy="10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188-AD39-8440-AAE9-8AE85105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C1B7-6338-BF45-B113-3DE49C58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1118"/>
            <a:ext cx="762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2E84E-0196-A64A-8B1C-AF3A10CF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06" y="1650125"/>
            <a:ext cx="7336387" cy="42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lambdas and a state-machine to create workflows.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430F-9AF4-7940-A210-DF9FDFF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456"/>
            <a:ext cx="9144000" cy="29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8169</TotalTime>
  <Words>2333</Words>
  <Application>Microsoft Macintosh PowerPoint</Application>
  <PresentationFormat>On-screen Show (4:3)</PresentationFormat>
  <Paragraphs>550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</vt:lpstr>
      <vt:lpstr>Kinesis</vt:lpstr>
      <vt:lpstr>Putting it all together</vt:lpstr>
      <vt:lpstr>Step Functions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185</cp:revision>
  <dcterms:created xsi:type="dcterms:W3CDTF">2016-04-25T17:30:29Z</dcterms:created>
  <dcterms:modified xsi:type="dcterms:W3CDTF">2019-08-07T20:04:23Z</dcterms:modified>
</cp:coreProperties>
</file>